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0"/>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294" r:id="rId16"/>
    <p:sldId id="1297" r:id="rId17"/>
    <p:sldId id="1288" r:id="rId18"/>
    <p:sldId id="1249" r:id="rId19"/>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62" d="100"/>
          <a:sy n="62" d="100"/>
        </p:scale>
        <p:origin x="1234" y="53"/>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37948"/>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4" y="3956068"/>
            <a:ext cx="2555071"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CHANDHRU K C</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a:solidFill>
                  <a:schemeClr val="tx1"/>
                </a:solidFill>
                <a:latin typeface="Arial"/>
                <a:ea typeface="Arial"/>
                <a:cs typeface="Arial"/>
                <a:sym typeface="Arial"/>
              </a:rPr>
              <a:t>: 622021104017</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a:solidFill>
                  <a:schemeClr val="tx1"/>
                </a:solidFill>
                <a:latin typeface="Arial"/>
                <a:ea typeface="Arial"/>
                <a:cs typeface="Arial"/>
                <a:sym typeface="Arial"/>
              </a:rPr>
              <a:t>Paavai</a:t>
            </a:r>
            <a:r>
              <a:rPr lang="en-US" sz="1200" b="0" i="0" u="none" strike="noStrike" cap="none" dirty="0">
                <a:solidFill>
                  <a:schemeClr val="tx1"/>
                </a:solidFill>
                <a:latin typeface="Arial"/>
                <a:ea typeface="Arial"/>
                <a:cs typeface="Arial"/>
                <a:sym typeface="Arial"/>
              </a:rPr>
              <a:t> College of Engineering </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Login-Success-Page</a:t>
            </a:r>
          </a:p>
        </p:txBody>
      </p:sp>
      <p:pic>
        <p:nvPicPr>
          <p:cNvPr id="3" name="Picture 2"/>
          <p:cNvPicPr>
            <a:picLocks noChangeAspect="1"/>
          </p:cNvPicPr>
          <p:nvPr/>
        </p:nvPicPr>
        <p:blipFill>
          <a:blip r:embed="rId2"/>
          <a:srcRect/>
          <a:stretch/>
        </p:blipFill>
        <p:spPr>
          <a:xfrm>
            <a:off x="1511570" y="1267649"/>
            <a:ext cx="6120410" cy="3442731"/>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Find-Bus-Page</a:t>
            </a:r>
          </a:p>
        </p:txBody>
      </p:sp>
      <p:pic>
        <p:nvPicPr>
          <p:cNvPr id="3" name="Picture 2"/>
          <p:cNvPicPr>
            <a:picLocks noChangeAspect="1"/>
          </p:cNvPicPr>
          <p:nvPr/>
        </p:nvPicPr>
        <p:blipFill>
          <a:blip r:embed="rId2"/>
          <a:srcRect/>
          <a:stretch/>
        </p:blipFill>
        <p:spPr>
          <a:xfrm>
            <a:off x="1511570" y="1267649"/>
            <a:ext cx="6120409" cy="3442730"/>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See-Booking-Page</a:t>
            </a:r>
          </a:p>
        </p:txBody>
      </p:sp>
      <p:pic>
        <p:nvPicPr>
          <p:cNvPr id="3" name="Picture 2"/>
          <p:cNvPicPr>
            <a:picLocks noChangeAspect="1"/>
          </p:cNvPicPr>
          <p:nvPr/>
        </p:nvPicPr>
        <p:blipFill>
          <a:blip r:embed="rId2"/>
          <a:srcRect/>
          <a:stretch/>
        </p:blipFill>
        <p:spPr>
          <a:xfrm>
            <a:off x="1383206" y="1275083"/>
            <a:ext cx="6377137" cy="358714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Development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Dynamic Pricing</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Predictive Analytics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Integration with Travel Partners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Real-time Tracking and Alerts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Multi-language Support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Accessibility Features</a:t>
            </a:r>
          </a:p>
        </p:txBody>
      </p:sp>
    </p:spTree>
    <p:extLst>
      <p:ext uri="{BB962C8B-B14F-4D97-AF65-F5344CB8AC3E}">
        <p14:creationId xmlns:p14="http://schemas.microsoft.com/office/powerpoint/2010/main" val="1323128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This abstract outlines the key functionalities and features of a modernized bus reservation system aimed at enhancing the overall travel experience.</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endParaRPr lang="en-GB" sz="1600" dirty="0"/>
          </a:p>
          <a:p>
            <a:pPr marL="285750" lvl="7" indent="-285750">
              <a:buFont typeface="Wingdings" panose="05000000000000000000" pitchFamily="2" charset="2"/>
              <a:buChar char="ü"/>
            </a:pPr>
            <a:r>
              <a:rPr lang="en-IN" sz="1600" dirty="0"/>
              <a:t>Complex Booking Process</a:t>
            </a:r>
          </a:p>
          <a:p>
            <a:pPr marL="285750" lvl="7"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Accessibility</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Inaccurate Scheduling and Tracking</a:t>
            </a:r>
          </a:p>
          <a:p>
            <a:pPr marL="285750" lvl="3" indent="-285750">
              <a:buFont typeface="Wingdings" panose="05000000000000000000" pitchFamily="2" charset="2"/>
              <a:buChar char="ü"/>
            </a:pPr>
            <a:endParaRPr lang="en-IN" dirty="0"/>
          </a:p>
          <a:p>
            <a:pPr marL="285750" lvl="3" indent="-285750">
              <a:buFont typeface="Wingdings" panose="05000000000000000000" pitchFamily="2" charset="2"/>
              <a:buChar char="ü"/>
            </a:pPr>
            <a:r>
              <a:rPr lang="en-IN" sz="1600" dirty="0"/>
              <a:t>Inefficient Resource Management</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endParaRPr lang="en-GB" sz="1600" dirty="0"/>
          </a:p>
          <a:p>
            <a:pPr marL="285750" indent="-285750">
              <a:buFont typeface="Wingdings" panose="05000000000000000000" pitchFamily="2" charset="2"/>
              <a:buChar char="ü"/>
            </a:pPr>
            <a:r>
              <a:rPr lang="en-IN" sz="1600" dirty="0"/>
              <a:t>User Interface</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Authentication and Authorization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Bus and Route Management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Booking and Reservation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Ticket 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p>
          <a:p>
            <a:r>
              <a:rPr lang="en-GB" b="1" dirty="0"/>
              <a:t>User</a:t>
            </a:r>
            <a:r>
              <a:rPr lang="en-GB" dirty="0"/>
              <a:t>:</a:t>
            </a:r>
          </a:p>
          <a:p>
            <a:pPr lvl="1"/>
            <a:r>
              <a:rPr lang="en-GB" dirty="0"/>
              <a:t>Attributes: </a:t>
            </a:r>
            <a:r>
              <a:rPr lang="en-GB" dirty="0" err="1"/>
              <a:t>user_id</a:t>
            </a:r>
            <a:r>
              <a:rPr lang="en-GB" dirty="0"/>
              <a:t>, username, email, password, role (customer or administrator), etc.</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p:cNvPicPr>
            <a:picLocks noChangeAspect="1"/>
          </p:cNvPicPr>
          <p:nvPr/>
        </p:nvPicPr>
        <p:blipFill>
          <a:blip r:embed="rId2"/>
          <a:srcRect/>
          <a:stretch/>
        </p:blipFill>
        <p:spPr>
          <a:xfrm>
            <a:off x="1634355" y="1448708"/>
            <a:ext cx="5652266"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95</TotalTime>
  <Words>670</Words>
  <Application>Microsoft Office PowerPoint</Application>
  <PresentationFormat>On-screen Show (16:9)</PresentationFormat>
  <Paragraphs>102</Paragraphs>
  <Slides>15</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15</vt:i4>
      </vt:variant>
      <vt:variant>
        <vt:lpstr>Custom Shows</vt:lpstr>
      </vt:variant>
      <vt:variant>
        <vt:i4>1</vt:i4>
      </vt:variant>
    </vt:vector>
  </HeadingPairs>
  <TitlesOfParts>
    <vt:vector size="23"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Login-Success-Page</vt:lpstr>
      <vt:lpstr>Find-Bus-Page</vt:lpstr>
      <vt:lpstr>See-Booking-Page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BALAPRASANNA M</cp:lastModifiedBy>
  <cp:revision>29</cp:revision>
  <dcterms:modified xsi:type="dcterms:W3CDTF">2024-04-09T06:30:16Z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